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86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6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3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3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3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8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7F9F-70B0-4571-BF8B-AFEDEACE4724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86C3-38E2-4A5E-82F8-4F3C9463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2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334716"/>
            <a:ext cx="5616624" cy="210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1231175"/>
            <a:ext cx="5616624" cy="11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3494" y="-1046595"/>
            <a:ext cx="330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https://www.boltonremote.com/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87" y="2228975"/>
            <a:ext cx="5616623" cy="22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55" y="-123351"/>
            <a:ext cx="5663103" cy="233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03" y="4459105"/>
            <a:ext cx="5442891" cy="263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64" y="7091435"/>
            <a:ext cx="5429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95" y="11130035"/>
            <a:ext cx="5418211" cy="409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2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at staffindia</dc:creator>
  <cp:lastModifiedBy>rob at staffindia</cp:lastModifiedBy>
  <cp:revision>1</cp:revision>
  <dcterms:created xsi:type="dcterms:W3CDTF">2019-01-10T12:45:22Z</dcterms:created>
  <dcterms:modified xsi:type="dcterms:W3CDTF">2019-01-10T12:53:51Z</dcterms:modified>
</cp:coreProperties>
</file>